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4" r:id="rId2"/>
    <p:sldId id="278" r:id="rId3"/>
    <p:sldId id="280" r:id="rId4"/>
    <p:sldId id="28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11.11.2019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4795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0604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1124744"/>
            <a:ext cx="3672408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134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068960"/>
            <a:ext cx="8064896" cy="30963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i="1" dirty="0">
                <a:latin typeface="Georgia" panose="02040502050405020303" pitchFamily="18" charset="0"/>
              </a:rPr>
              <a:t>Хвала </a:t>
            </a:r>
            <a:r>
              <a:rPr lang="ru-RU" sz="4400" i="1" dirty="0" err="1">
                <a:latin typeface="Georgia" panose="02040502050405020303" pitchFamily="18" charset="0"/>
              </a:rPr>
              <a:t>під</a:t>
            </a:r>
            <a:r>
              <a:rPr lang="ru-RU" sz="4400" i="1" dirty="0">
                <a:latin typeface="Georgia" panose="02040502050405020303" pitchFamily="18" charset="0"/>
              </a:rPr>
              <a:t> час</a:t>
            </a:r>
            <a:endParaRPr lang="en-US" sz="4400" i="1" dirty="0">
              <a:latin typeface="Georgia" panose="02040502050405020303" pitchFamily="18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</a:rPr>
              <a:t>організації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нової</a:t>
            </a:r>
            <a:endParaRPr lang="en-US" sz="4400" i="1" dirty="0">
              <a:latin typeface="Georgia" panose="02040502050405020303" pitchFamily="18" charset="0"/>
            </a:endParaRPr>
          </a:p>
          <a:p>
            <a:r>
              <a:rPr lang="ru-RU" sz="4400" i="1" dirty="0">
                <a:latin typeface="Georgia" panose="02040502050405020303" pitchFamily="18" charset="0"/>
              </a:rPr>
              <a:t>церкви</a:t>
            </a:r>
            <a:endParaRPr lang="ru-RU" sz="44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6805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Поблагословіть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оце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Господа,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служите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Господеві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баптисти-благовісники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вдень і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вночі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працюєте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над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організацією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нової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церкви!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Ваші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руки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здійміть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Домі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молитви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Господа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благословіть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88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Нехай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дасть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процвітання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Сіону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вчинив</a:t>
            </a:r>
            <a: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небо й землю!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69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12</Words>
  <Application>Microsoft Office PowerPoint</Application>
  <PresentationFormat>Экран (4:3)</PresentationFormat>
  <Paragraphs>32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ПСАЛОМ 134 </vt:lpstr>
      <vt:lpstr>Презентация PowerPoint</vt:lpstr>
      <vt:lpstr>Презентация PowerPoint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161</cp:revision>
  <dcterms:created xsi:type="dcterms:W3CDTF">2011-03-25T18:27:23Z</dcterms:created>
  <dcterms:modified xsi:type="dcterms:W3CDTF">2019-11-11T20:01:34Z</dcterms:modified>
</cp:coreProperties>
</file>